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openxmlformats.org/officeDocument/2006/relationships/customXml" Target="/customXML/item.xml" Id="imanage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61D24-A1C5-4E5C-A3EC-DFCE67FE493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989F-459A-480D-9A33-5EE338138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9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3BCDD4C-13A0-87E5-E2B3-5EC8E0A9E2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BCBF2E0-0434-1F95-28A2-A28849748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E394A43-316C-0551-8CFC-E0C4AA2F01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4DA0CF-07D1-438A-BDE9-A46B985CBFD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DE72C-4C26-3666-5004-B605DE4A2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69960-DB89-4FEF-93F3-DD30F8030C84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12A10-E9AB-6755-43E6-A5AD4944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03B50-EEC3-304D-4298-4FC9DBB4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7C42C-069C-46C4-89FE-1E9E7A8F7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30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2015A-3597-6F99-7204-C2BDFBC1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4CC8B-04CD-44A0-9FFD-CA5012922206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1D41A-65D2-7B89-554D-56A0B4CF5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8C538-3605-B679-9848-E75245AF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579F0-71DF-499A-A275-281A5B19C6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0D0D9-F395-C7AA-CF8E-325921002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8E0D3-7073-43FC-B35A-617DC7E67302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673A7-8B62-F9EF-855F-DE02B446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88496-8758-E93B-7467-59BFDA3C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074D-6C76-4801-945A-41B03A1220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13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C3C84-CB5B-0348-7504-19A6BE68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C0C75-239B-4562-A5F6-04AF422A9344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3ECC3-AD14-6265-41F5-FC3E392B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ACF5B-057A-5981-20F8-FB750231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64C24-206F-4A29-A255-39A6F0AEC6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86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1C858-D3D7-F42C-EEA0-CAC00CD28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3069A-DD92-46DE-854D-2419B82F709C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86211-1048-9DF4-C6DE-97F296C4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16B71-9E4A-8267-1680-5DBDF606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DCB2F-E33F-4970-8727-8A7E31A7D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35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F421D1-8260-FE99-9CC1-3A5956A4E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25C4-35C3-4B89-8E3B-4DA532A410E8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F42DB6-5DDA-70EF-AABD-8C5E271A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377338-6DF9-DF85-8D62-DE7EEFCD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01A6-F2DF-479B-93DD-3415F82B5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54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7E7B46-C461-9390-0838-89730262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90F8-2F07-4363-8D41-E654259E7337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3EAE86A-821B-18B6-C149-F56E6BC0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0BD9464-276E-7236-4074-CCCA156A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598CB-2747-42A2-A3B3-BD9939229D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14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C5965A-6DA1-304C-3539-CCA5AAA1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772FE-A0C3-4565-8713-389DDBBF0CBA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2A13E9C-E090-58C0-DD58-753DBC81C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66CA96-6238-BB73-2F3D-AF5A27D0B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42C34-C6B3-4CB4-AAF0-CACCEBAD4B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61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95B4AC-139F-D005-C829-BBC054ED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BECB7-C246-45CA-9AB7-C98FDEACDEC6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B4ABA7B-C058-338E-0EC9-542AB26D8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87AA89-A92E-4423-2111-22029F5A8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6C6E3-1BCB-4A3C-803F-22C079F320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07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B828DE-A456-758C-D55C-6A273D696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9A39-68CB-415C-AF43-56812E6945DA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AC923A-B377-071D-755F-6840764C0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5781-9093-AF25-2B0C-40717EFC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AB85-6B4F-4360-BD8A-BECCEA029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2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DAEABF-5F6D-ADAB-A6B8-B47DD11B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215D9-9EB0-417F-BB0C-66F8245B3D18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6AF0F5-9A6F-62E1-5EE3-3078937B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E35BC4-0D81-1E85-B4B1-B2B91C0B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CFA1A-C516-4250-99F9-27653361C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20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AAD374D-ECD2-F519-5B4E-5A0CDEB47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5A353DA-F4CD-5F3B-1B4C-B4F9F4F3D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2E173-4FDA-683A-02C9-86CF9905E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390B84-2727-4787-AF7B-61498764B1F2}" type="datetimeFigureOut">
              <a:rPr lang="en-US"/>
              <a:pPr>
                <a:defRPr/>
              </a:pPr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37044-DCEA-607D-9E18-B1E08A48A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98DF3-D34E-C4DC-8F08-EBFAC4662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7ECC48-F248-4F34-908D-4F027CB3B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12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2C2C-6FF9-388C-2902-C97325461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775" y="76200"/>
            <a:ext cx="8934450" cy="990600"/>
          </a:xfrm>
          <a:solidFill>
            <a:srgbClr val="002060"/>
          </a:solidFill>
          <a:ln w="57150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anose="020E0802020502020306" pitchFamily="34" charset="0"/>
              </a:rPr>
              <a:t>The NLRB Sets Election Date and Who Can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3A443-26A1-50DE-20AA-4CCFEE5BB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775" y="1219200"/>
            <a:ext cx="8934450" cy="4495800"/>
          </a:xfrm>
          <a:ln w="3810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The NLRB has set the union election for </a:t>
            </a:r>
            <a:r>
              <a:rPr lang="en-US" sz="20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February 27 and 28 (Thursday and </a:t>
            </a:r>
            <a:r>
              <a:rPr lang="en-US" sz="2000" b="1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F</a:t>
            </a:r>
            <a:r>
              <a:rPr lang="en-US" sz="20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riday)</a:t>
            </a: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  The voting times will be: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	6:30 a.m. to 8:30 a.m. on February 27</a:t>
            </a:r>
            <a:r>
              <a:rPr lang="en-US" sz="2000" baseline="30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th</a:t>
            </a:r>
            <a:endParaRPr lang="en-US" sz="20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	6 p.m. to 8 p.m. on February 28</a:t>
            </a:r>
            <a:r>
              <a:rPr lang="en-US" sz="2000" baseline="30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th</a:t>
            </a: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All </a:t>
            </a:r>
            <a:r>
              <a:rPr lang="en-US" sz="20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Converting Department employees are eligible to vote</a:t>
            </a: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  Employees in the other departments will not be eligible to vote.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It is very important that all Converting employees vote.  This vote is about your future.  This vote affects you and your family.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Over the next few weeks, please </a:t>
            </a:r>
            <a:r>
              <a:rPr lang="en-US" sz="20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Stop!  Ask Questions!  Think!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If you </a:t>
            </a:r>
            <a:r>
              <a:rPr lang="en-US" sz="20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get the facts</a:t>
            </a: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we are confident that a large number of you will vote NO!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L="0" indent="0" eaLnBrk="1" hangingPunct="1">
              <a:lnSpc>
                <a:spcPct val="70000"/>
              </a:lnSpc>
              <a:spcAft>
                <a:spcPts val="300"/>
              </a:spcAft>
              <a:buNone/>
              <a:defRPr/>
            </a:pPr>
            <a:endParaRPr lang="en-US" altLang="en-US" sz="1700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4457292-7EA3-FFF9-30F2-032466229E70}"/>
              </a:ext>
            </a:extLst>
          </p:cNvPr>
          <p:cNvSpPr/>
          <p:nvPr/>
        </p:nvSpPr>
        <p:spPr>
          <a:xfrm>
            <a:off x="1628775" y="5867400"/>
            <a:ext cx="8934450" cy="914400"/>
          </a:xfrm>
          <a:prstGeom prst="roundRect">
            <a:avLst/>
          </a:prstGeom>
          <a:solidFill>
            <a:srgbClr val="002060"/>
          </a:solidFill>
          <a:ln w="38100">
            <a:solidFill>
              <a:srgbClr val="00B0F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prstClr val="white"/>
                </a:solidFill>
                <a:latin typeface="Berlin Sans FB Demi" pitchFamily="34" charset="0"/>
              </a:rPr>
              <a:t>Vote NO!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item.xml><?xml version="1.0" encoding="utf-8"?>
<properties xmlns="http://www.imanage.com/work/xmlschema">
  <documentid>ACTIVE!49340242.1</documentid>
  <senderid>NDCARY</senderid>
  <senderemail>NDCARY@VORYS.COM</senderemail>
  <lastmodified>2025-02-06T20:38:18.0000000-05:00</lastmodified>
  <database>ACTIVE</database>
</properties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149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Berlin Sans FB Demi</vt:lpstr>
      <vt:lpstr>Calibri</vt:lpstr>
      <vt:lpstr>Calibri Light</vt:lpstr>
      <vt:lpstr>1_Office Theme</vt:lpstr>
      <vt:lpstr>The NLRB Sets Election Date and Who Can Vote</vt:lpstr>
    </vt:vector>
  </TitlesOfParts>
  <Company>Vorys, Sater, Seymour and Pease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Allen Kinzer</dc:creator>
  <cp:lastModifiedBy>Cary, Nelson D.</cp:lastModifiedBy>
  <cp:revision>4</cp:revision>
  <dcterms:created xsi:type="dcterms:W3CDTF">2024-07-17T18:13:21Z</dcterms:created>
  <dcterms:modified xsi:type="dcterms:W3CDTF">2025-02-07T01:38:18Z</dcterms:modified>
</cp:coreProperties>
</file>